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06" r:id="rId4"/>
    <p:sldId id="316" r:id="rId5"/>
    <p:sldId id="318" r:id="rId6"/>
    <p:sldId id="317" r:id="rId7"/>
    <p:sldId id="319" r:id="rId8"/>
    <p:sldId id="32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osoba, strop, skupina, interiér&#10;&#10;Popis byl vytvořen automaticky">
            <a:extLst>
              <a:ext uri="{FF2B5EF4-FFF2-40B4-BE49-F238E27FC236}">
                <a16:creationId xmlns:a16="http://schemas.microsoft.com/office/drawing/2014/main" id="{3F339A74-507E-4C72-ACCD-FAD6A68D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0"/>
          <a:stretch/>
        </p:blipFill>
        <p:spPr>
          <a:xfrm>
            <a:off x="0" y="0"/>
            <a:ext cx="12192000" cy="6438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13775-B95D-419F-8102-769CDB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osoba, strop, skupina, interiér&#10;&#10;Popis byl vytvořen automaticky">
            <a:extLst>
              <a:ext uri="{FF2B5EF4-FFF2-40B4-BE49-F238E27FC236}">
                <a16:creationId xmlns:a16="http://schemas.microsoft.com/office/drawing/2014/main" id="{3F339A74-507E-4C72-ACCD-FAD6A68D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0"/>
          <a:stretch/>
        </p:blipFill>
        <p:spPr>
          <a:xfrm>
            <a:off x="0" y="0"/>
            <a:ext cx="12192000" cy="6438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13775-B95D-419F-8102-769CDB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9618DA-B31F-4565-8608-DB99210225C7}"/>
              </a:ext>
            </a:extLst>
          </p:cNvPr>
          <p:cNvSpPr txBox="1"/>
          <p:nvPr/>
        </p:nvSpPr>
        <p:spPr>
          <a:xfrm>
            <a:off x="3205212" y="664571"/>
            <a:ext cx="65740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Společná cesta k podnikavosti na školách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F7FABC-4BBD-4446-AC98-12B82CC42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" y="3241005"/>
            <a:ext cx="708142" cy="472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B0FE9B-7BC6-4D2E-B2E1-04F0B0FB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80" y="3241005"/>
            <a:ext cx="709571" cy="4721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15C27D-BA35-4B73-8A4C-1975523B4E30}"/>
              </a:ext>
            </a:extLst>
          </p:cNvPr>
          <p:cNvSpPr txBox="1"/>
          <p:nvPr/>
        </p:nvSpPr>
        <p:spPr>
          <a:xfrm>
            <a:off x="96687" y="3824419"/>
            <a:ext cx="67853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Okresní hospodářská komora Liberec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Střední odborná škola, Liberec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Střední průmyslová škola technická, Jablonec nad Nisou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Střední průmyslová škola strojní a elektrotechnická a VOŠ Liberec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Střední zdravotnická škola, Turnov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2ABF346-91FB-447B-BA84-7F268B141058}"/>
              </a:ext>
            </a:extLst>
          </p:cNvPr>
          <p:cNvSpPr txBox="1"/>
          <p:nvPr/>
        </p:nvSpPr>
        <p:spPr>
          <a:xfrm>
            <a:off x="9625262" y="4133869"/>
            <a:ext cx="2402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Okres BOLESLAWIEC</a:t>
            </a:r>
          </a:p>
          <a:p>
            <a:pPr algn="r"/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Okres LUBAŃ</a:t>
            </a:r>
          </a:p>
          <a:p>
            <a:pPr algn="r"/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Okres ZGORZELEC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F44954-1BC2-4E07-A2D3-616E0F16BF43}"/>
              </a:ext>
            </a:extLst>
          </p:cNvPr>
          <p:cNvSpPr txBox="1"/>
          <p:nvPr/>
        </p:nvSpPr>
        <p:spPr>
          <a:xfrm>
            <a:off x="3392103" y="2169532"/>
            <a:ext cx="6200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příjemci:</a:t>
            </a:r>
          </a:p>
        </p:txBody>
      </p:sp>
    </p:spTree>
    <p:extLst>
      <p:ext uri="{BB962C8B-B14F-4D97-AF65-F5344CB8AC3E}">
        <p14:creationId xmlns:p14="http://schemas.microsoft.com/office/powerpoint/2010/main" val="28436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osoba, strop, skupina, interiér&#10;&#10;Popis byl vytvořen automaticky">
            <a:extLst>
              <a:ext uri="{FF2B5EF4-FFF2-40B4-BE49-F238E27FC236}">
                <a16:creationId xmlns:a16="http://schemas.microsoft.com/office/drawing/2014/main" id="{3F339A74-507E-4C72-ACCD-FAD6A68D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0"/>
          <a:stretch/>
        </p:blipFill>
        <p:spPr>
          <a:xfrm>
            <a:off x="0" y="0"/>
            <a:ext cx="12192000" cy="6438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13775-B95D-419F-8102-769CDB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text, osoba, interiér, stůl&#10;&#10;Popis byl vytvořen automaticky">
            <a:extLst>
              <a:ext uri="{FF2B5EF4-FFF2-40B4-BE49-F238E27FC236}">
                <a16:creationId xmlns:a16="http://schemas.microsoft.com/office/drawing/2014/main" id="{594CA465-5DE3-4D23-AB88-58C72464F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43" y="0"/>
            <a:ext cx="7673113" cy="57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osoba, strop, skupina, interiér&#10;&#10;Popis byl vytvořen automaticky">
            <a:extLst>
              <a:ext uri="{FF2B5EF4-FFF2-40B4-BE49-F238E27FC236}">
                <a16:creationId xmlns:a16="http://schemas.microsoft.com/office/drawing/2014/main" id="{3F339A74-507E-4C72-ACCD-FAD6A68D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0"/>
          <a:stretch/>
        </p:blipFill>
        <p:spPr>
          <a:xfrm>
            <a:off x="0" y="0"/>
            <a:ext cx="12192000" cy="6438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13775-B95D-419F-8102-769CDB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interiér, zeď, osoba, strop&#10;&#10;Popis byl vytvořen automaticky">
            <a:extLst>
              <a:ext uri="{FF2B5EF4-FFF2-40B4-BE49-F238E27FC236}">
                <a16:creationId xmlns:a16="http://schemas.microsoft.com/office/drawing/2014/main" id="{275EE797-247D-4678-9D07-5B008DA84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43" y="0"/>
            <a:ext cx="7673113" cy="57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osoba, strop, skupina, interiér&#10;&#10;Popis byl vytvořen automaticky">
            <a:extLst>
              <a:ext uri="{FF2B5EF4-FFF2-40B4-BE49-F238E27FC236}">
                <a16:creationId xmlns:a16="http://schemas.microsoft.com/office/drawing/2014/main" id="{3F339A74-507E-4C72-ACCD-FAD6A68D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0"/>
          <a:stretch/>
        </p:blipFill>
        <p:spPr>
          <a:xfrm>
            <a:off x="0" y="0"/>
            <a:ext cx="12192000" cy="6438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13775-B95D-419F-8102-769CDB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text, interiér, scéna, strop&#10;&#10;Popis byl vytvořen automaticky">
            <a:extLst>
              <a:ext uri="{FF2B5EF4-FFF2-40B4-BE49-F238E27FC236}">
                <a16:creationId xmlns:a16="http://schemas.microsoft.com/office/drawing/2014/main" id="{39F4A6F0-CB73-4744-BBCC-88E0F86B79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9"/>
          <a:stretch/>
        </p:blipFill>
        <p:spPr>
          <a:xfrm>
            <a:off x="779457" y="149192"/>
            <a:ext cx="10633085" cy="54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osoba, strop, skupina, interiér&#10;&#10;Popis byl vytvořen automaticky">
            <a:extLst>
              <a:ext uri="{FF2B5EF4-FFF2-40B4-BE49-F238E27FC236}">
                <a16:creationId xmlns:a16="http://schemas.microsoft.com/office/drawing/2014/main" id="{3F339A74-507E-4C72-ACCD-FAD6A68D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0"/>
          <a:stretch/>
        </p:blipFill>
        <p:spPr>
          <a:xfrm>
            <a:off x="0" y="0"/>
            <a:ext cx="12192000" cy="6438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13775-B95D-419F-8102-769CDBF6E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13A16A1-63E6-4337-BAA1-A827786CBCEF}"/>
              </a:ext>
            </a:extLst>
          </p:cNvPr>
          <p:cNvSpPr txBox="1"/>
          <p:nvPr/>
        </p:nvSpPr>
        <p:spPr>
          <a:xfrm>
            <a:off x="3719804" y="2107933"/>
            <a:ext cx="4779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900 podpořených žáků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vznik 30 </a:t>
            </a:r>
            <a:r>
              <a:rPr lang="cs-CZ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minipodniků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8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90</Words>
  <Application>Microsoft Office PowerPoint</Application>
  <PresentationFormat>Širokoúhlá obrazovka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2022-03-17T10:03:55Z</dcterms:modified>
</cp:coreProperties>
</file>